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72" r:id="rId5"/>
    <p:sldId id="271" r:id="rId6"/>
    <p:sldId id="268" r:id="rId7"/>
    <p:sldId id="273" r:id="rId8"/>
    <p:sldId id="269" r:id="rId9"/>
    <p:sldId id="270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9"/>
    <p:restoredTop sz="94715"/>
  </p:normalViewPr>
  <p:slideViewPr>
    <p:cSldViewPr snapToGrid="0" snapToObjects="1">
      <p:cViewPr>
        <p:scale>
          <a:sx n="100" d="100"/>
          <a:sy n="100" d="100"/>
        </p:scale>
        <p:origin x="1248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47645"/>
            <a:ext cx="12192000" cy="2421464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 smtClean="0">
                <a:latin typeface="Calibri" charset="0"/>
                <a:ea typeface="Calibri" charset="0"/>
                <a:cs typeface="Calibri" charset="0"/>
              </a:rPr>
              <a:t>Challenge</a:t>
            </a:r>
            <a:r>
              <a:rPr lang="zh-CN" alt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8</a:t>
            </a:r>
            <a:r>
              <a:rPr lang="en-US" altLang="zh-CN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altLang="zh-CN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en-US" altLang="zh-CN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altLang="zh-CN" dirty="0" smtClean="0">
                <a:latin typeface="Calibri" charset="0"/>
                <a:ea typeface="Calibri" charset="0"/>
                <a:cs typeface="Calibri" charset="0"/>
              </a:rPr>
            </a:b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1063" y="3648441"/>
            <a:ext cx="1889874" cy="2215598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Team</a:t>
            </a:r>
            <a:r>
              <a:rPr lang="zh-CN" altLang="en-US" dirty="0"/>
              <a:t> </a:t>
            </a:r>
            <a:r>
              <a:rPr lang="en-US" altLang="zh-CN" dirty="0" smtClean="0"/>
              <a:t>members:</a:t>
            </a:r>
          </a:p>
          <a:p>
            <a:pPr algn="l"/>
            <a:r>
              <a:rPr lang="en-US" altLang="zh-CN" dirty="0" err="1" smtClean="0"/>
              <a:t>Shisheng</a:t>
            </a:r>
            <a:r>
              <a:rPr lang="zh-CN" altLang="en-US" dirty="0" smtClean="0"/>
              <a:t> </a:t>
            </a:r>
            <a:r>
              <a:rPr lang="en-US" altLang="zh-CN" dirty="0" err="1"/>
              <a:t>wang</a:t>
            </a:r>
            <a:endParaRPr lang="en-US" altLang="zh-CN" dirty="0"/>
          </a:p>
          <a:p>
            <a:pPr algn="l"/>
            <a:r>
              <a:rPr lang="en-US" altLang="zh-CN" dirty="0" err="1" smtClean="0"/>
              <a:t>xiangtian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yi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Ye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xing</a:t>
            </a:r>
            <a:endParaRPr lang="en-US" altLang="zh-CN" dirty="0" smtClean="0"/>
          </a:p>
          <a:p>
            <a:pPr algn="l"/>
            <a:r>
              <a:rPr lang="en-US" altLang="zh-CN" dirty="0" err="1" smtClean="0"/>
              <a:t>Yanlin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zhou</a:t>
            </a:r>
            <a:endParaRPr lang="en-US" altLang="zh-CN" dirty="0" smtClean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86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20822" y="2459335"/>
            <a:ext cx="516615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</a:t>
            </a:r>
            <a:r>
              <a:rPr lang="zh-CN" altLang="en-US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altLang="zh-CN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you</a:t>
            </a:r>
            <a:r>
              <a:rPr lang="zh-CN" altLang="en-U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altLang="zh-CN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!</a:t>
            </a:r>
            <a:endParaRPr lang="en-US" altLang="zh-CN" sz="8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63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69174"/>
              </p:ext>
            </p:extLst>
          </p:nvPr>
        </p:nvGraphicFramePr>
        <p:xfrm>
          <a:off x="1828800" y="3276085"/>
          <a:ext cx="8229600" cy="3358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32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Xiangtian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Shisheng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/>
                        <a:t>Yanlin</a:t>
                      </a:r>
                      <a:endParaRPr lang="en-US" dirty="0"/>
                    </a:p>
                  </a:txBody>
                  <a:tcPr/>
                </a:tc>
              </a:tr>
              <a:tr h="373216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r>
                        <a:rPr lang="en-US" baseline="0" dirty="0" smtClean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Presenter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3216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Presenter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3216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r>
                        <a:rPr lang="en-US" baseline="0" dirty="0" smtClean="0"/>
                        <a:t>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Presenter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3216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Presenter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3216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Presenter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3216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Presenter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3216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r>
                        <a:rPr lang="en-US" baseline="0" dirty="0" smtClean="0"/>
                        <a:t>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Presenter</a:t>
                      </a:r>
                      <a:endParaRPr lang="en-US" dirty="0"/>
                    </a:p>
                  </a:txBody>
                  <a:tcPr/>
                </a:tc>
              </a:tr>
              <a:tr h="373216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r>
                        <a:rPr lang="en-US" baseline="0" dirty="0" smtClean="0"/>
                        <a:t>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Presenter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180978" y="580991"/>
            <a:ext cx="5906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Presenter on this challenge</a:t>
            </a:r>
            <a:endParaRPr lang="en-US" sz="4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516" y="1583561"/>
            <a:ext cx="1633901" cy="16582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157" y="1568106"/>
            <a:ext cx="1244032" cy="1692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838" y="1583562"/>
            <a:ext cx="1643562" cy="16770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255" y="1580080"/>
            <a:ext cx="1346445" cy="168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6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136502"/>
              </p:ext>
            </p:extLst>
          </p:nvPr>
        </p:nvGraphicFramePr>
        <p:xfrm>
          <a:off x="482600" y="2983981"/>
          <a:ext cx="11061700" cy="3810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625"/>
                <a:gridCol w="2788279"/>
                <a:gridCol w="2757807"/>
                <a:gridCol w="2833989"/>
              </a:tblGrid>
              <a:tr h="489816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Xiangtian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Shisheng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/>
                        <a:t>Yanlin</a:t>
                      </a:r>
                      <a:endParaRPr lang="en-US" dirty="0"/>
                    </a:p>
                  </a:txBody>
                  <a:tcPr/>
                </a:tc>
              </a:tr>
              <a:tr h="3320703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set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up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camera,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fixed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patch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bug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within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it.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Helped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designing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UI.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Besides,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implemented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first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part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err="1" smtClean="0">
                          <a:solidFill>
                            <a:schemeClr val="bg1"/>
                          </a:solidFill>
                        </a:rPr>
                        <a:t>node.js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file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for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remotely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controlling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car.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set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up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beacons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and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recorded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localization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err="1" smtClean="0">
                          <a:solidFill>
                            <a:schemeClr val="bg1"/>
                          </a:solidFill>
                        </a:rPr>
                        <a:t>data,I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tested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lots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data</a:t>
                      </a:r>
                      <a:r>
                        <a:rPr lang="zh-CN" altLang="en-US" sz="1800" baseline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smtClean="0">
                          <a:solidFill>
                            <a:schemeClr val="bg1"/>
                          </a:solidFill>
                        </a:rPr>
                        <a:t>to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make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it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accurate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to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show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location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on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webpage.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mainly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designed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code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err="1" smtClean="0">
                          <a:solidFill>
                            <a:schemeClr val="bg1"/>
                          </a:solidFill>
                        </a:rPr>
                        <a:t>arduino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for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auto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and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manual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driving.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Testing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car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with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Yanlin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and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implemented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localization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code.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Designed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UI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and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programmed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webpage.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Integrated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car.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Optimized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PID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control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and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designed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passing-gap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algorithm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with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Ye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Xing.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Testing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zh-CN" alt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800" baseline="0" dirty="0" smtClean="0">
                          <a:solidFill>
                            <a:schemeClr val="bg1"/>
                          </a:solidFill>
                        </a:rPr>
                        <a:t>car.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97" y="1255328"/>
            <a:ext cx="1286965" cy="17159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815" y="1266060"/>
            <a:ext cx="1692521" cy="16925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599" y="1282302"/>
            <a:ext cx="1687404" cy="1687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989" y="1291460"/>
            <a:ext cx="1325930" cy="16691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69878" y="344926"/>
            <a:ext cx="5906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/>
              <a:t>TEAM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129703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96527" y="195522"/>
            <a:ext cx="10131425" cy="70038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 smtClean="0">
                <a:latin typeface="+mn-lt"/>
              </a:rPr>
              <a:t>architecture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 descr="C:\Users\HL\Desktop\EC952 MS Project\XbeeonArdu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963" y="867191"/>
            <a:ext cx="962891" cy="962891"/>
          </a:xfrm>
          <a:prstGeom prst="rect">
            <a:avLst/>
          </a:prstGeom>
          <a:noFill/>
        </p:spPr>
      </p:pic>
      <p:pic>
        <p:nvPicPr>
          <p:cNvPr id="6" name="Picture 2" descr="C:\Users\HL\Desktop\EC952 MS Project\XbeeonArdu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962" y="2860789"/>
            <a:ext cx="962891" cy="962891"/>
          </a:xfrm>
          <a:prstGeom prst="rect">
            <a:avLst/>
          </a:prstGeom>
          <a:noFill/>
        </p:spPr>
      </p:pic>
      <p:pic>
        <p:nvPicPr>
          <p:cNvPr id="7" name="Picture 2" descr="C:\Users\HL\Desktop\EC952 MS Project\XbeeonArdu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3624" y="2860789"/>
            <a:ext cx="962891" cy="962891"/>
          </a:xfrm>
          <a:prstGeom prst="rect">
            <a:avLst/>
          </a:prstGeom>
          <a:noFill/>
        </p:spPr>
      </p:pic>
      <p:pic>
        <p:nvPicPr>
          <p:cNvPr id="8" name="Picture 2" descr="C:\Users\HL\Desktop\EC952 MS Project\XbeeonArdu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3625" y="881551"/>
            <a:ext cx="962891" cy="962891"/>
          </a:xfrm>
          <a:prstGeom prst="rect">
            <a:avLst/>
          </a:prstGeom>
          <a:noFill/>
        </p:spPr>
      </p:pic>
      <p:pic>
        <p:nvPicPr>
          <p:cNvPr id="9" name="Picture 3" descr="C:\Users\HL\Desktop\EC952 MS Project\Coordinato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3160" y="1220098"/>
            <a:ext cx="1492790" cy="1142677"/>
          </a:xfrm>
          <a:prstGeom prst="rect">
            <a:avLst/>
          </a:prstGeom>
          <a:noFill/>
        </p:spPr>
      </p:pic>
      <p:cxnSp>
        <p:nvCxnSpPr>
          <p:cNvPr id="10" name="Straight Arrow Connector 9"/>
          <p:cNvCxnSpPr>
            <a:stCxn id="5" idx="3"/>
            <a:endCxn id="9" idx="1"/>
          </p:cNvCxnSpPr>
          <p:nvPr/>
        </p:nvCxnSpPr>
        <p:spPr>
          <a:xfrm>
            <a:off x="1170854" y="1348637"/>
            <a:ext cx="3812306" cy="442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9" idx="1"/>
          </p:cNvCxnSpPr>
          <p:nvPr/>
        </p:nvCxnSpPr>
        <p:spPr>
          <a:xfrm flipV="1">
            <a:off x="1170853" y="1791437"/>
            <a:ext cx="3812307" cy="15507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1"/>
            <a:endCxn id="9" idx="3"/>
          </p:cNvCxnSpPr>
          <p:nvPr/>
        </p:nvCxnSpPr>
        <p:spPr>
          <a:xfrm flipH="1">
            <a:off x="6475950" y="1362997"/>
            <a:ext cx="4277675" cy="428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1"/>
            <a:endCxn id="9" idx="3"/>
          </p:cNvCxnSpPr>
          <p:nvPr/>
        </p:nvCxnSpPr>
        <p:spPr>
          <a:xfrm flipH="1" flipV="1">
            <a:off x="6475950" y="1791437"/>
            <a:ext cx="4277674" cy="15507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6749" y="1791437"/>
            <a:ext cx="104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Beacon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6795" y="3823680"/>
            <a:ext cx="104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Beacon</a:t>
            </a:r>
            <a:r>
              <a:rPr lang="zh-CN" altLang="en-US" dirty="0" smtClean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712457" y="1819099"/>
            <a:ext cx="104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Beacon</a:t>
            </a:r>
            <a:r>
              <a:rPr lang="zh-CN" altLang="en-US" dirty="0" smtClean="0"/>
              <a:t> 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753624" y="3838579"/>
            <a:ext cx="104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Beacon</a:t>
            </a:r>
            <a:r>
              <a:rPr lang="zh-CN" altLang="en-US" dirty="0" smtClean="0"/>
              <a:t> </a:t>
            </a:r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77006" y="1600926"/>
            <a:ext cx="57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RSSI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45632" y="1634433"/>
            <a:ext cx="57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RSSI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077006" y="2578904"/>
            <a:ext cx="57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RSSI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145632" y="3058966"/>
            <a:ext cx="57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RSSI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991424" y="895911"/>
            <a:ext cx="1310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Coordinator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600" y="4352166"/>
            <a:ext cx="3080468" cy="2310351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endCxn id="43" idx="0"/>
          </p:cNvCxnSpPr>
          <p:nvPr/>
        </p:nvCxnSpPr>
        <p:spPr>
          <a:xfrm flipH="1">
            <a:off x="2520960" y="2410887"/>
            <a:ext cx="2411081" cy="20726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308056" y="361081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Node.js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61" y="4483499"/>
            <a:ext cx="3428997" cy="2047687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43" idx="3"/>
            <a:endCxn id="34" idx="1"/>
          </p:cNvCxnSpPr>
          <p:nvPr/>
        </p:nvCxnSpPr>
        <p:spPr>
          <a:xfrm flipV="1">
            <a:off x="4235458" y="5507342"/>
            <a:ext cx="391914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C:\Users\HL\Desktop\EC952 MS Project\XbeeonArdu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10645" y="4557414"/>
            <a:ext cx="876014" cy="876014"/>
          </a:xfrm>
          <a:prstGeom prst="rect">
            <a:avLst/>
          </a:prstGeom>
          <a:noFill/>
        </p:spPr>
      </p:pic>
      <p:pic>
        <p:nvPicPr>
          <p:cNvPr id="53" name="Picture 3" descr="C:\Users\HL\Desktop\EC952 MS Project\Coordinato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9651" y="4677809"/>
            <a:ext cx="1001423" cy="766553"/>
          </a:xfrm>
          <a:prstGeom prst="rect">
            <a:avLst/>
          </a:prstGeom>
          <a:noFill/>
        </p:spPr>
      </p:pic>
      <p:sp>
        <p:nvSpPr>
          <p:cNvPr id="54" name="TextBox 53"/>
          <p:cNvSpPr txBox="1"/>
          <p:nvPr/>
        </p:nvSpPr>
        <p:spPr>
          <a:xfrm>
            <a:off x="4094926" y="4237761"/>
            <a:ext cx="1310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Coordinator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7210645" y="4248023"/>
            <a:ext cx="7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router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9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800" y="330201"/>
            <a:ext cx="10131425" cy="749300"/>
          </a:xfrm>
        </p:spPr>
        <p:txBody>
          <a:bodyPr/>
          <a:lstStyle/>
          <a:p>
            <a:pPr algn="ctr"/>
            <a:r>
              <a:rPr lang="en-US" altLang="zh-CN" dirty="0" smtClean="0"/>
              <a:t>Photos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163" y="1293325"/>
            <a:ext cx="8902700" cy="531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1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00" y="469901"/>
            <a:ext cx="10131425" cy="850900"/>
          </a:xfrm>
        </p:spPr>
        <p:txBody>
          <a:bodyPr/>
          <a:lstStyle/>
          <a:p>
            <a:pPr algn="ctr"/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1400" y="1646767"/>
            <a:ext cx="10131425" cy="3458633"/>
          </a:xfrm>
        </p:spPr>
        <p:txBody>
          <a:bodyPr/>
          <a:lstStyle/>
          <a:p>
            <a:r>
              <a:rPr lang="en-US" altLang="zh-CN" sz="2400" dirty="0" smtClean="0"/>
              <a:t>Sensors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2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LIDAR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sensor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both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sides</a:t>
            </a:r>
          </a:p>
          <a:p>
            <a:pPr lvl="2"/>
            <a:r>
              <a:rPr lang="en-US" altLang="zh-CN" sz="2000" dirty="0" smtClean="0"/>
              <a:t>Using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smaller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value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control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car</a:t>
            </a:r>
          </a:p>
          <a:p>
            <a:pPr lvl="2"/>
            <a:r>
              <a:rPr lang="en-US" altLang="zh-CN" sz="2000" dirty="0" smtClean="0"/>
              <a:t>Accurate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measures</a:t>
            </a:r>
          </a:p>
          <a:p>
            <a:pPr lvl="1"/>
            <a:r>
              <a:rPr lang="en-US" altLang="zh-CN" sz="2000" dirty="0"/>
              <a:t>1 Ultrasonic</a:t>
            </a:r>
            <a:r>
              <a:rPr lang="zh-CN" altLang="en-US" sz="2000" dirty="0"/>
              <a:t> </a:t>
            </a:r>
            <a:r>
              <a:rPr lang="en-US" altLang="zh-CN" sz="2000" dirty="0"/>
              <a:t>sensor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front</a:t>
            </a:r>
          </a:p>
          <a:p>
            <a:pPr lvl="2"/>
            <a:r>
              <a:rPr lang="en-US" altLang="zh-CN" sz="2000" dirty="0" smtClean="0"/>
              <a:t>Effectively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detecting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things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ahead</a:t>
            </a:r>
          </a:p>
          <a:p>
            <a:pPr lvl="2"/>
            <a:r>
              <a:rPr lang="en-US" altLang="zh-CN" sz="2000" dirty="0" smtClean="0"/>
              <a:t>scalable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598" y="723900"/>
            <a:ext cx="1182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/>
              <a:t>DESIGN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DECISION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511298" y="1759089"/>
            <a:ext cx="925830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Algorithm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choose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 dirty="0" smtClean="0"/>
              <a:t>Compared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other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methods,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KNN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better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solution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for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Xbee</a:t>
            </a:r>
            <a:endParaRPr lang="en-US" altLang="zh-CN" sz="20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 dirty="0" smtClean="0"/>
              <a:t>Implement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Raspberry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Pi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 dirty="0" smtClean="0"/>
              <a:t>Use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Node.js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KNN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library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train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dataset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define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location</a:t>
            </a:r>
          </a:p>
          <a:p>
            <a:pPr marL="742950" lvl="1" indent="-285750">
              <a:buFont typeface="Arial" charset="0"/>
              <a:buChar char="•"/>
            </a:pPr>
            <a:endParaRPr lang="en-US" altLang="zh-CN" sz="2000" dirty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Front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 dirty="0" smtClean="0"/>
              <a:t>Design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map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webpage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use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point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show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location</a:t>
            </a:r>
          </a:p>
          <a:p>
            <a:pPr marL="742950" lvl="1" indent="-285750">
              <a:buFont typeface="Arial" charset="0"/>
              <a:buChar char="•"/>
            </a:pPr>
            <a:endParaRPr lang="en-US" altLang="zh-CN" sz="2000" dirty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Jumpy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correction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 dirty="0" smtClean="0"/>
              <a:t>Use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queue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store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data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take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average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predict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 dirty="0" smtClean="0"/>
              <a:t>Record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previous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location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data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set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bound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limit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difference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between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previous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current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lower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step.</a:t>
            </a:r>
          </a:p>
          <a:p>
            <a:pPr marL="742950" lvl="1" indent="-285750">
              <a:buFont typeface="Arial" charset="0"/>
              <a:buChar char="•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9669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254000"/>
            <a:ext cx="10131425" cy="1456267"/>
          </a:xfrm>
        </p:spPr>
        <p:txBody>
          <a:bodyPr/>
          <a:lstStyle/>
          <a:p>
            <a:pPr algn="ctr"/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7901" y="1621367"/>
            <a:ext cx="10131425" cy="424603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Control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Algorithms</a:t>
            </a:r>
          </a:p>
          <a:p>
            <a:pPr lvl="1"/>
            <a:r>
              <a:rPr lang="en-US" altLang="zh-CN" sz="2000" dirty="0" smtClean="0"/>
              <a:t>Side</a:t>
            </a:r>
          </a:p>
          <a:p>
            <a:pPr lvl="2"/>
            <a:r>
              <a:rPr lang="en-US" altLang="zh-CN" sz="2000" dirty="0"/>
              <a:t>PID: </a:t>
            </a:r>
            <a:r>
              <a:rPr lang="en-US" sz="2000" dirty="0"/>
              <a:t>Distance to </a:t>
            </a:r>
            <a:r>
              <a:rPr lang="en-US" altLang="zh-CN" sz="2000" dirty="0" smtClean="0"/>
              <a:t>both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sides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wall</a:t>
            </a:r>
          </a:p>
          <a:p>
            <a:pPr lvl="2"/>
            <a:r>
              <a:rPr lang="en-US" altLang="zh-CN" sz="2000" dirty="0" smtClean="0"/>
              <a:t>Adapt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output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adjust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wheel</a:t>
            </a:r>
            <a:r>
              <a:rPr lang="zh-CN" altLang="en-US" sz="2000" dirty="0"/>
              <a:t> </a:t>
            </a:r>
            <a:r>
              <a:rPr lang="en-US" altLang="zh-CN" sz="2000" dirty="0"/>
              <a:t>direction</a:t>
            </a:r>
            <a:r>
              <a:rPr lang="zh-CN" altLang="en-US" sz="2000" dirty="0"/>
              <a:t> </a:t>
            </a:r>
            <a:endParaRPr lang="en-US" altLang="zh-CN" sz="2000" b="1" dirty="0"/>
          </a:p>
          <a:p>
            <a:pPr lvl="2"/>
            <a:r>
              <a:rPr lang="en-US" altLang="zh-CN" sz="2000" dirty="0" smtClean="0"/>
              <a:t>Bound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control</a:t>
            </a:r>
          </a:p>
          <a:p>
            <a:pPr lvl="1"/>
            <a:r>
              <a:rPr lang="en-US" altLang="zh-CN" sz="2000" dirty="0" smtClean="0"/>
              <a:t>Front</a:t>
            </a:r>
          </a:p>
          <a:p>
            <a:pPr lvl="2"/>
            <a:r>
              <a:rPr lang="en-US" altLang="zh-CN" sz="2000" dirty="0"/>
              <a:t>Read data from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ultrasonic sensor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stop</a:t>
            </a:r>
            <a:r>
              <a:rPr lang="zh-CN" altLang="en-US" sz="2000" dirty="0"/>
              <a:t> </a:t>
            </a:r>
            <a:r>
              <a:rPr lang="en-US" altLang="zh-CN" sz="2000" dirty="0"/>
              <a:t>if</a:t>
            </a:r>
            <a:r>
              <a:rPr lang="zh-CN" altLang="en-US" sz="2000" dirty="0"/>
              <a:t> </a:t>
            </a:r>
            <a:r>
              <a:rPr lang="en-US" altLang="zh-CN" sz="2000" dirty="0"/>
              <a:t>obstacle</a:t>
            </a:r>
            <a:r>
              <a:rPr lang="zh-CN" altLang="en-US" sz="2000" dirty="0"/>
              <a:t> </a:t>
            </a:r>
            <a:r>
              <a:rPr lang="en-US" altLang="zh-CN" sz="2000" dirty="0"/>
              <a:t>ahead</a:t>
            </a:r>
            <a:r>
              <a:rPr lang="zh-CN" altLang="en-US" sz="2000" dirty="0"/>
              <a:t>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Remote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Control</a:t>
            </a:r>
          </a:p>
          <a:p>
            <a:pPr lvl="2"/>
            <a:r>
              <a:rPr lang="en-US" altLang="zh-CN" sz="2000" dirty="0" smtClean="0"/>
              <a:t>Use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Xbee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remote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start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stop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car</a:t>
            </a:r>
            <a:endParaRPr lang="en-US" altLang="zh-CN" sz="2000" dirty="0"/>
          </a:p>
          <a:p>
            <a:pPr lvl="2"/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364509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90500"/>
            <a:ext cx="10131425" cy="1456267"/>
          </a:xfrm>
        </p:spPr>
        <p:txBody>
          <a:bodyPr/>
          <a:lstStyle/>
          <a:p>
            <a:pPr algn="ctr"/>
            <a:r>
              <a:rPr lang="en-US" altLang="zh-CN" dirty="0" smtClean="0"/>
              <a:t>Challenge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future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601" y="1270001"/>
            <a:ext cx="1013142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800" dirty="0" smtClean="0"/>
              <a:t>Challenges:</a:t>
            </a:r>
          </a:p>
          <a:p>
            <a:pPr lvl="1"/>
            <a:r>
              <a:rPr lang="en-US" altLang="zh-CN" sz="2000" dirty="0"/>
              <a:t>Test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PID</a:t>
            </a:r>
            <a:r>
              <a:rPr lang="zh-CN" altLang="en-US" sz="2000" dirty="0"/>
              <a:t> </a:t>
            </a:r>
            <a:r>
              <a:rPr lang="en-US" altLang="zh-CN" sz="2000" dirty="0"/>
              <a:t>control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Re-adjust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most</a:t>
            </a:r>
            <a:r>
              <a:rPr lang="zh-CN" altLang="en-US" sz="2000" dirty="0"/>
              <a:t> </a:t>
            </a:r>
            <a:r>
              <a:rPr lang="en-US" altLang="zh-CN" sz="2000" dirty="0"/>
              <a:t>suitable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parameter</a:t>
            </a:r>
          </a:p>
          <a:p>
            <a:pPr lvl="1"/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localization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accurate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because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weak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wifi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signal</a:t>
            </a:r>
          </a:p>
          <a:p>
            <a:pPr lvl="1"/>
            <a:r>
              <a:rPr lang="en-US" altLang="zh-CN" sz="2000" dirty="0" smtClean="0"/>
              <a:t>Test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multiple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ways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pass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elevator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hall</a:t>
            </a:r>
          </a:p>
          <a:p>
            <a:pPr lvl="1"/>
            <a:r>
              <a:rPr lang="en-US" altLang="zh-CN" sz="2000" dirty="0" smtClean="0"/>
              <a:t>Manual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control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latency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because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weak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signal</a:t>
            </a:r>
          </a:p>
          <a:p>
            <a:pPr lvl="1"/>
            <a:r>
              <a:rPr lang="en-US" altLang="zh-CN" sz="2000" dirty="0" smtClean="0"/>
              <a:t>Patch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setting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camera</a:t>
            </a:r>
          </a:p>
          <a:p>
            <a:pPr lvl="1"/>
            <a:endParaRPr lang="en-US" altLang="zh-CN" sz="2000" dirty="0"/>
          </a:p>
          <a:p>
            <a:r>
              <a:rPr lang="en-US" altLang="zh-CN" sz="2800" dirty="0" smtClean="0"/>
              <a:t>Improvement:</a:t>
            </a:r>
          </a:p>
          <a:p>
            <a:pPr lvl="1"/>
            <a:r>
              <a:rPr lang="en-US" altLang="zh-CN" sz="2000" dirty="0" smtClean="0"/>
              <a:t>Turning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accuracy</a:t>
            </a:r>
          </a:p>
          <a:p>
            <a:pPr lvl="1"/>
            <a:r>
              <a:rPr lang="en-US" altLang="zh-CN" sz="2000" dirty="0" smtClean="0"/>
              <a:t>Localization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accuracy</a:t>
            </a:r>
          </a:p>
          <a:p>
            <a:pPr lvl="1"/>
            <a:r>
              <a:rPr lang="en-US" altLang="zh-CN" sz="2000" dirty="0" smtClean="0"/>
              <a:t>Turning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speed</a:t>
            </a:r>
          </a:p>
          <a:p>
            <a:pPr lvl="1"/>
            <a:r>
              <a:rPr lang="en-US" altLang="zh-CN" sz="2000" dirty="0" smtClean="0"/>
              <a:t>Manual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control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speed</a:t>
            </a:r>
          </a:p>
          <a:p>
            <a:pPr lvl="1"/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4126355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天体</Template>
  <TotalTime>886</TotalTime>
  <Words>398</Words>
  <Application>Microsoft Macintosh PowerPoint</Application>
  <PresentationFormat>Widescreen</PresentationFormat>
  <Paragraphs>94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宋体</vt:lpstr>
      <vt:lpstr>Arial</vt:lpstr>
      <vt:lpstr>Celestial</vt:lpstr>
      <vt:lpstr>Challenge 8  </vt:lpstr>
      <vt:lpstr>PowerPoint Presentation</vt:lpstr>
      <vt:lpstr>PowerPoint Presentation</vt:lpstr>
      <vt:lpstr>architecture</vt:lpstr>
      <vt:lpstr>Photos of developed system</vt:lpstr>
      <vt:lpstr>DESIGN DECISIONS</vt:lpstr>
      <vt:lpstr>PowerPoint Presentation</vt:lpstr>
      <vt:lpstr>DESIGN DECISIONS</vt:lpstr>
      <vt:lpstr>Challenge &amp; future improvement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 2:  Collecting, Saving, and Visualizing Data from the Physical World</dc:title>
  <dc:creator>Microsoft Office User</dc:creator>
  <cp:lastModifiedBy>Yanlin Zhou</cp:lastModifiedBy>
  <cp:revision>72</cp:revision>
  <dcterms:created xsi:type="dcterms:W3CDTF">2016-10-03T00:12:46Z</dcterms:created>
  <dcterms:modified xsi:type="dcterms:W3CDTF">2016-12-09T21:58:42Z</dcterms:modified>
</cp:coreProperties>
</file>